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5" r:id="rId5"/>
    <p:sldId id="268" r:id="rId6"/>
    <p:sldId id="267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8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4516-CCB0-4BFA-A0B2-A2864E1A486C}" type="datetimeFigureOut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EEE5-F426-4DA5-B09E-A3941AB4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estonebpco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85" t="11972" r="7750" b="13173"/>
          <a:stretch>
            <a:fillRect/>
          </a:stretch>
        </p:blipFill>
        <p:spPr bwMode="auto">
          <a:xfrm>
            <a:off x="-42862" y="-34925"/>
            <a:ext cx="9229725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6096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LiquiGard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™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7912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Firestone Building Products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V:\Cafeteria All\NEW PRODUCT INTRODUCTIONS\ASPHALT\LiquiGard Adhesive\Photos\El Paso 4-20-10\IMG_0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5486400" cy="426757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85" t="11972" r="7750" b="13173"/>
          <a:stretch>
            <a:fillRect/>
          </a:stretch>
        </p:blipFill>
        <p:spPr bwMode="auto">
          <a:xfrm>
            <a:off x="-42862" y="-34925"/>
            <a:ext cx="9229725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457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LiquiGard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™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About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807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Firestone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LiquiGard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™ is a tough, </a:t>
            </a:r>
            <a:r>
              <a:rPr lang="en-US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liquid applied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two-part polyurethane adhesive.  It forms a superior bond with approved Firestone insulation and with </a:t>
            </a:r>
            <a:r>
              <a:rPr lang="en-US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SBS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products.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Great for bonding multiple layers of membrane and approved Firestone insulation.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Odor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Zero VOC’s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makes it great for use on schools, hospitals, and occupied buildings.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LiquiGard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™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 B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activator is an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amber colored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liquid component which initiates a chemical cure when blended with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LiquiGard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™ Part A. This is not a catalyst and must be mixed in </a:t>
            </a:r>
            <a:r>
              <a:rPr lang="en-US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proper ratios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use with Firestone SBS Modified Bitumen, BUR and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Polyiso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roofing systems. Application is recommended for membrane attachment to both horizontal and vertical surfaces. 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LiquiGard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™ adheres aggressively to </a:t>
            </a:r>
            <a:r>
              <a:rPr lang="en-US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concrete, steel, Firestone </a:t>
            </a:r>
            <a:r>
              <a:rPr lang="en-US" b="1" u="sng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polyiso</a:t>
            </a:r>
            <a:r>
              <a:rPr lang="en-US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other approved insulations and most construction materials.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Surfaces must be clean and dry.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85" t="11972" r="7750" b="13173"/>
          <a:stretch>
            <a:fillRect/>
          </a:stretch>
        </p:blipFill>
        <p:spPr bwMode="auto">
          <a:xfrm>
            <a:off x="-42862" y="-34925"/>
            <a:ext cx="9229725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457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LiquiGard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™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Mixing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52400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Mix Part A and Part B with an 8” mud blade for a minimum of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minutes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 not mix partial containers.</a:t>
            </a:r>
          </a:p>
          <a:p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 not mix by hand.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LiquiGard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™ should be at least </a:t>
            </a:r>
            <a:r>
              <a:rPr lang="en-US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60°F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when mixed and applied. </a:t>
            </a:r>
          </a:p>
        </p:txBody>
      </p:sp>
      <p:pic>
        <p:nvPicPr>
          <p:cNvPr id="2050" name="Picture 2" descr="V:\Cafeteria All\NEW PRODUCT INTRODUCTIONS\ASPHALT\LiquiGard Adhesive\Photos\El Paso 4-20-10\IMG_0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343000" cy="325754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85" t="11972" r="7750" b="13173"/>
          <a:stretch>
            <a:fillRect/>
          </a:stretch>
        </p:blipFill>
        <p:spPr bwMode="auto">
          <a:xfrm>
            <a:off x="-42862" y="-34925"/>
            <a:ext cx="9229725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457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LiquiGard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™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Ensure that substrates are clean, dry, smooth, and free of sharp edges or other contaminants. 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Ambient and substrate temperatures during application should be </a:t>
            </a:r>
            <a:r>
              <a:rPr lang="en-US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45° and rising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material should be applied within 30 minutes after mixing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Warmer temperatures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working time.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V:\Cafeteria All\NEW PRODUCT INTRODUCTIONS\ASPHALT\LiquiGard Adhesive\Photos\El Paso 4-20-10\IMG_0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5283386" cy="3962903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85" t="11972" r="7750" b="13173"/>
          <a:stretch>
            <a:fillRect/>
          </a:stretch>
        </p:blipFill>
        <p:spPr bwMode="auto">
          <a:xfrm>
            <a:off x="-42862" y="-34925"/>
            <a:ext cx="9229725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457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LiquiGard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™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800600"/>
            <a:ext cx="7620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membranes, apply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LiquiGard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™ in full coverage using a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¼” notched squeegee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 Trowels can be used for adhering flashings and other small applications. </a:t>
            </a:r>
          </a:p>
          <a:p>
            <a:pPr>
              <a:buFont typeface="Arial" charset="0"/>
              <a:buChar char="•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Polyiso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insulation is adhered in a </a:t>
            </a:r>
            <a:r>
              <a:rPr lang="en-US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continuous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layer of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LiquiGard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™.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V:\Cafeteria All\NEW PRODUCT INTRODUCTIONS\ASPHALT\LiquiGard Adhesive\Photos\El Paso 4-20-10\IMG_0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5029200" cy="324326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85" t="11972" r="7750" b="13173"/>
          <a:stretch>
            <a:fillRect/>
          </a:stretch>
        </p:blipFill>
        <p:spPr bwMode="auto">
          <a:xfrm>
            <a:off x="-42862" y="-34925"/>
            <a:ext cx="9229725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457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LiquiGard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™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5562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Allow for some bleed out at the side and end laps to ensure that the laps are </a:t>
            </a:r>
            <a:r>
              <a:rPr lang="en-US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properly sealed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V:\Cafeteria All\NEW PRODUCT INTRODUCTIONS\ASPHALT\LiquiGard Adhesive\Photos\El Paso 4-20-10\IMG_0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019800" cy="41910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85" t="11972" r="7750" b="13173"/>
          <a:stretch>
            <a:fillRect/>
          </a:stretch>
        </p:blipFill>
        <p:spPr bwMode="auto">
          <a:xfrm>
            <a:off x="-42862" y="-34925"/>
            <a:ext cx="9229725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457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LiquiGard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™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91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5562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Casting granules into the exposed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LiquiGard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™ is an option that offers a clean, finished look. 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Picture 3" descr="V:\Cafeteria All\NEW PRODUCT INTRODUCTIONS\ASPHALT\LiquiGard Adhesive\Photos\El Paso 4-20-10\IMG_0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400"/>
            <a:ext cx="5943600" cy="412115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85" t="11972" r="7750" b="13173"/>
          <a:stretch>
            <a:fillRect/>
          </a:stretch>
        </p:blipFill>
        <p:spPr bwMode="auto">
          <a:xfrm>
            <a:off x="-42862" y="-34925"/>
            <a:ext cx="9229725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457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LiquiGard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™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5626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more technical information and updates  regarding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LiquiGard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™ Adhesive visit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www.firestonebpco.com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V:\Cafeteria All\NEW PRODUCT INTRODUCTIONS\ASPHALT\LiquiGard Adhesive\Photos\El Paso 4-20-10\IMG_0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066800"/>
            <a:ext cx="6172200" cy="447717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Firestone Diversified Products,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BFDP</dc:creator>
  <cp:lastModifiedBy>cadyamanda</cp:lastModifiedBy>
  <cp:revision>8</cp:revision>
  <dcterms:created xsi:type="dcterms:W3CDTF">2011-03-31T14:24:26Z</dcterms:created>
  <dcterms:modified xsi:type="dcterms:W3CDTF">2011-05-19T19:58:12Z</dcterms:modified>
</cp:coreProperties>
</file>